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9"/>
    <p:restoredTop sz="86395"/>
  </p:normalViewPr>
  <p:slideViewPr>
    <p:cSldViewPr snapToGrid="0">
      <p:cViewPr varScale="1">
        <p:scale>
          <a:sx n="105" d="100"/>
          <a:sy n="105" d="100"/>
        </p:scale>
        <p:origin x="168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319FD-A5AF-C842-ABF7-8EA3CC2F795E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D2BAD-6243-6A49-90AD-E5B8D1B1B669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61631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D2BAD-6243-6A49-90AD-E5B8D1B1B669}" type="slidenum">
              <a:rPr lang="en-JP" smtClean="0"/>
              <a:t>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856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2841D-4F1D-E661-5F55-7803DF75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E6040F-A6BA-068A-7192-C93A7688D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AA1FBB-67C6-A7E8-719F-1B8510383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F48A1-3B73-45DA-FD01-12450EB48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7D2BAD-6243-6A49-90AD-E5B8D1B1B669}" type="slidenum">
              <a:rPr lang="en-JP" smtClean="0"/>
              <a:t>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732381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F9AC1-B2D1-E0DA-041B-08E8F92E0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55D260-88BA-0599-FF73-4DA275F0F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702F7-90D2-0BC2-C7D6-E57BBE451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026AF-672E-942D-9C53-3B9C58624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2E57A-B4AA-E8DD-889C-390D5BF6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04642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CED7F-DF44-0175-9C49-6FEC7AA0D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28737-9F54-8893-C81D-2EC5ECDBA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B7CA-4C5F-04BD-CA1A-B7C679F86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AD3E0-5D57-9B88-86BB-F57D3212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FE8B1-2B29-B8ED-A4CB-138EB9989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83427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769D8F-E03C-DDD6-4EB0-FEDB0B679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0782A-6379-9C65-027C-B880690D6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1AF05-EEEE-2D4C-62B9-FF7AA11CA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8F66F-5FEC-CD54-35E3-402D1B7D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F67CC-20AF-C93A-B91E-C732674E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7016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74405-3F3D-8B84-CD23-A364A373C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1BFE9-6FEB-51F3-07FA-98568173A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C1A4A-7FF7-B0CC-F00A-BD75C0A32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07587-CDCD-EAE7-BFB8-542DECE21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D3FE8-A147-DFF2-B6C2-8D13E8516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3507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9ABF2-E79A-D08E-8634-8167D76E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D8F7F-795F-68F4-A8D6-249ECB5E0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C2852-AC1C-5408-A176-B773BADC0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A75DD-7794-5229-4CDF-A868DCC8A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61482-725D-0518-DC73-300EEA0D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9255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81794-0145-2BEB-0BB4-522C88C86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5F39B-0BE7-648A-7223-16B0FAF0D6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B5BD4-7363-BD93-DF72-1EEDE037F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86389-6EBA-5149-DD0B-CAC3E36C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89D78-D9EA-E279-17C7-D51298E0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0A872-9BD7-CA6A-A1EC-6CA54970B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84586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2BBA6-F486-448C-247D-F76D4C2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1628F-A588-9150-CAC7-F9A8A6F2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0A1EE-2AD9-53C8-591D-9C01102EF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59E20-F8CC-8318-14E8-74BF5BAD0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77046A-8DE2-177A-39ED-461821996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45B92D-3F6B-C5E4-1A03-0254A37AC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B5DBF5-3013-B7CF-710D-829D5BB11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92D985-E377-D471-F859-045A137E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58604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F5BCA-E9BC-F11D-C443-A0AE536B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2E126C-ADC4-207D-FB40-3234172C2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26A38D-D999-C47D-76B2-771D425E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90FF2-CB4D-CA8D-6E2E-8A5CA651F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73999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89B654-A198-B29A-1E67-6B4BE11D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8AD27-EC8C-E4BD-FF9D-8EAA5AD5D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FB7D0-308B-58D1-5280-880B2217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949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28F3-F1C5-5D41-5BB2-A4A6B49EF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5EB2F-7F63-08F5-7D9C-62FE81CE2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81604-B50D-28CC-F875-A0877E421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9E3804-BD81-B4E0-D020-B0A37EC4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D76C8-7A48-B294-42A7-353BFDEA0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05E43-E927-2C48-AB52-D59C738FA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6116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B733E-99EA-B0ED-DD9B-4BE35F50F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D97E59-968C-8BB2-A4D6-EB0456097F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6259B-3A94-9284-3B7D-04B8F8BE0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7B7C8-1EBC-C702-DAEC-D8CD77549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FB0A5-FD45-704F-939D-40AF6E035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FAFB1-FB5D-31D0-39D8-2C9C4E31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7764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511267-17CD-895B-96FB-47BCE3C03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841B3-0C4A-C792-07F3-DF163AEAB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5931E-702F-3142-E7A6-C26FEB4D1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492108-B69A-9D45-BFDD-B7C3282B8794}" type="datetimeFigureOut">
              <a:rPr lang="en-JP" smtClean="0"/>
              <a:t>2026/09/02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668C5-8ACA-40C9-4934-7E6089FA4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1F539-759F-2C39-6F76-723353035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B854B9-DA15-9E4C-8817-23CA5695B8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7753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58EDD-E6C6-95F5-4A4E-59D9CEC92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8859" y="1267152"/>
            <a:ext cx="9834282" cy="432369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JP" sz="48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  <a:t>プログラムは準備中です．</a:t>
            </a:r>
            <a:br>
              <a:rPr lang="en-JP" sz="48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</a:br>
            <a:r>
              <a:rPr lang="en-JP" sz="48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  <a:t>少しお待ちください．</a:t>
            </a:r>
            <a:br>
              <a:rPr lang="en-JP" sz="48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</a:br>
            <a:br>
              <a:rPr lang="en-JP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</a:br>
            <a:r>
              <a:rPr lang="en-JP" sz="80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  <a:t>Coming soon!!</a:t>
            </a:r>
            <a:endParaRPr lang="en-JP" b="1" dirty="0">
              <a:latin typeface="Tsukushi A Round Gothic Regular" panose="02020400000000000000" pitchFamily="18" charset="-128"/>
              <a:ea typeface="Tsukushi A Round Gothic Regula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1395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6D37-0FEC-2FCC-BE1C-790FC5225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96EB-1012-6E71-BA2B-B6155301A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8859" y="1267152"/>
            <a:ext cx="9834282" cy="432369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JP" sz="48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  <a:t>本イベントは終了しました</a:t>
            </a:r>
            <a:br>
              <a:rPr lang="en-JP" sz="48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</a:br>
            <a:br>
              <a:rPr lang="en-JP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</a:br>
            <a:r>
              <a:rPr lang="en-JP" sz="8000" b="1" dirty="0">
                <a:latin typeface="Tsukushi A Round Gothic Regular" panose="02020400000000000000" pitchFamily="18" charset="-128"/>
                <a:ea typeface="Tsukushi A Round Gothic Regular" panose="02020400000000000000" pitchFamily="18" charset="-128"/>
              </a:rPr>
              <a:t>Thank you!</a:t>
            </a:r>
            <a:endParaRPr lang="en-JP" b="1" dirty="0">
              <a:latin typeface="Tsukushi A Round Gothic Regular" panose="02020400000000000000" pitchFamily="18" charset="-128"/>
              <a:ea typeface="Tsukushi A Round Gothic Regula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826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18</Words>
  <Application>Microsoft Macintosh PowerPoint</Application>
  <PresentationFormat>Widescreen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Tsukushi A Round Gothic Regular</vt:lpstr>
      <vt:lpstr>Aptos</vt:lpstr>
      <vt:lpstr>Aptos Display</vt:lpstr>
      <vt:lpstr>Arial</vt:lpstr>
      <vt:lpstr>Office Theme</vt:lpstr>
      <vt:lpstr>プログラムは準備中です． 少しお待ちください．  Coming soon!!</vt:lpstr>
      <vt:lpstr>本イベントは終了しました 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横井　悠加</dc:creator>
  <cp:lastModifiedBy>横井　悠加</cp:lastModifiedBy>
  <cp:revision>2</cp:revision>
  <cp:lastPrinted>2026-09-02T07:24:06Z</cp:lastPrinted>
  <dcterms:created xsi:type="dcterms:W3CDTF">2026-05-12T08:24:27Z</dcterms:created>
  <dcterms:modified xsi:type="dcterms:W3CDTF">2026-09-02T07:24:08Z</dcterms:modified>
</cp:coreProperties>
</file>